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custDataLst>
    <p:tags r:id="rId22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-1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26" autoAdjust="0"/>
    <p:restoredTop sz="94660"/>
  </p:normalViewPr>
  <p:slideViewPr>
    <p:cSldViewPr>
      <p:cViewPr varScale="1">
        <p:scale>
          <a:sx n="70" d="100"/>
          <a:sy n="7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cs typeface="Calibri" charset="-18"/>
              </a:defRPr>
            </a:lvl1pPr>
          </a:lstStyle>
          <a:p>
            <a:pPr>
              <a:defRPr/>
            </a:pPr>
            <a:fld id="{C8E6A2F5-F9BB-4AFC-A9C3-1642B8FC341F}" type="datetime1">
              <a:rPr lang="fr-FR"/>
              <a:pPr>
                <a:defRPr/>
              </a:pPr>
              <a:t>21/08/2020</a:t>
            </a:fld>
            <a:endParaRPr lang="fr-FR"/>
          </a:p>
        </p:txBody>
      </p:sp>
      <p:sp>
        <p:nvSpPr>
          <p:cNvPr id="1029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cs typeface="Calibri" charset="-1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cs typeface="Calibri" charset="-18"/>
              </a:defRPr>
            </a:lvl1pPr>
          </a:lstStyle>
          <a:p>
            <a:pPr>
              <a:defRPr/>
            </a:pPr>
            <a:fld id="{A5F1DC52-0789-41D8-A54F-5E7B0E3F1D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 advClick="0" advTm="6000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1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214313" y="0"/>
            <a:ext cx="8501062" cy="2586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fontAlgn="t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 Palace de sel</a:t>
            </a:r>
          </a:p>
          <a:p>
            <a:pPr algn="ctr" fontAlgn="t">
              <a:defRPr/>
            </a:pP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 plus célèbre Palace de sel d'Uyuni, appelé Palacio de Sal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est une destination touristique majeure de la Bolivie.</a:t>
            </a:r>
          </a:p>
          <a:p>
            <a:pPr algn="ctr" fontAlgn="t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Salar</a:t>
            </a:r>
            <a:r>
              <a:rPr lang="hu-H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d'Uyuni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est pratiquement dépourvue de toute faune et de végétation, mais il contient environ 10 milliards de tonnes de sel.</a:t>
            </a:r>
          </a:p>
          <a:p>
            <a:pPr algn="ctr" fontAlgn="t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Les hôtels ici sont entièrement bâtis en blocs de sel prélevé sur le Salar lui-même.</a:t>
            </a:r>
          </a:p>
          <a:p>
            <a:pPr algn="ctr" fontAlgn="t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Pour toute personne arrivant à visiter cette partie exotique du monde c’est un vrai régal. </a:t>
            </a:r>
          </a:p>
        </p:txBody>
      </p:sp>
      <p:sp>
        <p:nvSpPr>
          <p:cNvPr id="3075" name="Téglalap 2"/>
          <p:cNvSpPr>
            <a:spLocks noChangeArrowheads="1"/>
          </p:cNvSpPr>
          <p:nvPr/>
        </p:nvSpPr>
        <p:spPr bwMode="auto">
          <a:xfrm>
            <a:off x="571500" y="2857500"/>
            <a:ext cx="80010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>
                <a:latin typeface="Times New Roman" pitchFamily="18" charset="0"/>
                <a:cs typeface="Times New Roman" pitchFamily="18" charset="0"/>
              </a:rPr>
              <a:t>Só palota</a:t>
            </a:r>
          </a:p>
          <a:p>
            <a:pPr algn="ctr"/>
            <a:endParaRPr lang="hu-HU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b="1">
                <a:latin typeface="Times New Roman" pitchFamily="18" charset="0"/>
                <a:cs typeface="Times New Roman" pitchFamily="18" charset="0"/>
              </a:rPr>
              <a:t>Solar de Uyuni  a boliviai  sósivatag leghíresebb só palotája, amelyet  Palacio de Salnak (só palota) hívnak, Bolívia egyik legfontosabb turisztikai célpontja.</a:t>
            </a:r>
          </a:p>
          <a:p>
            <a:pPr algn="ctr"/>
            <a:r>
              <a:rPr lang="hu-HU" b="1">
                <a:latin typeface="Times New Roman" pitchFamily="18" charset="0"/>
                <a:cs typeface="Times New Roman" pitchFamily="18" charset="0"/>
              </a:rPr>
              <a:t>A Salar de Uyuniban gyakorlatilag nincsenek vadon élő állatok és növényzet, ám körülbelül 10 milliárd tonna sót tartalmaz.</a:t>
            </a:r>
          </a:p>
          <a:p>
            <a:pPr algn="ctr"/>
            <a:r>
              <a:rPr lang="hu-HU" b="1">
                <a:latin typeface="Times New Roman" pitchFamily="18" charset="0"/>
                <a:cs typeface="Times New Roman" pitchFamily="18" charset="0"/>
              </a:rPr>
              <a:t>Az itt található szállodák teljes egészében a Salarból kitermelt só tömbökből épültek fel.</a:t>
            </a:r>
          </a:p>
          <a:p>
            <a:pPr algn="ctr"/>
            <a:r>
              <a:rPr lang="hu-HU" b="1">
                <a:latin typeface="Times New Roman" pitchFamily="18" charset="0"/>
                <a:cs typeface="Times New Roman" pitchFamily="18" charset="0"/>
              </a:rPr>
              <a:t>Aki meglátogatja a világ ezen egzotikus részét,  valódi élvezetben lehet része.</a:t>
            </a:r>
          </a:p>
        </p:txBody>
      </p:sp>
      <p:sp>
        <p:nvSpPr>
          <p:cNvPr id="3076" name="Szövegdoboz 3"/>
          <p:cNvSpPr txBox="1">
            <a:spLocks noChangeArrowheads="1"/>
          </p:cNvSpPr>
          <p:nvPr/>
        </p:nvSpPr>
        <p:spPr bwMode="auto">
          <a:xfrm>
            <a:off x="4429125" y="5715000"/>
            <a:ext cx="450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Továbblépés kattintással, utána automatikus</a:t>
            </a:r>
          </a:p>
        </p:txBody>
      </p:sp>
      <p:sp>
        <p:nvSpPr>
          <p:cNvPr id="3077" name="Szövegdoboz 4"/>
          <p:cNvSpPr txBox="1">
            <a:spLocks noChangeArrowheads="1"/>
          </p:cNvSpPr>
          <p:nvPr/>
        </p:nvSpPr>
        <p:spPr bwMode="auto">
          <a:xfrm>
            <a:off x="428625" y="5857875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Franciából fordította: H. Lajos</a:t>
            </a:r>
          </a:p>
        </p:txBody>
      </p:sp>
    </p:spTree>
  </p:cSld>
  <p:clrMapOvr>
    <a:masterClrMapping/>
  </p:clrMapOvr>
  <p:transition spd="slow" advClick="0" advTm="22000">
    <p:plus/>
    <p:sndAc>
      <p:stSnd>
        <p:snd r:embed="rId3" name="Dalid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585075" cy="568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585075" cy="568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585075" cy="568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813" y="50006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585075" cy="568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" name="Téglalap 2"/>
          <p:cNvSpPr/>
          <p:nvPr/>
        </p:nvSpPr>
        <p:spPr>
          <a:xfrm>
            <a:off x="3571868" y="1928802"/>
            <a:ext cx="15747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hu-HU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Vége</a:t>
            </a:r>
          </a:p>
        </p:txBody>
      </p:sp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16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585075" cy="568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650" y="633413"/>
            <a:ext cx="7567613" cy="567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3.14"/>
  <p:tag name="AS_TITLE" val="Aspose.Slides for .NET 2.0"/>
  <p:tag name="AS_VERSION" val="2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heme/theme1.xml><?xml version="1.0" encoding="utf-8"?>
<a:theme xmlns:a="http://schemas.openxmlformats.org/drawingml/2006/main" name="Thème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Thème8</Template>
  <TotalTime>131</TotalTime>
  <Words>169</Words>
  <Application>Microsoft Office PowerPoint</Application>
  <PresentationFormat>Diavetítés a képernyőre (4:3 oldalarány)</PresentationFormat>
  <Paragraphs>15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Thème8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Papy 16</dc:creator>
  <cp:lastModifiedBy>Öcsipapa</cp:lastModifiedBy>
  <cp:revision>18</cp:revision>
  <cp:lastPrinted>1601-01-01T00:00:00Z</cp:lastPrinted>
  <dcterms:created xsi:type="dcterms:W3CDTF">2014-06-16T07:22:31Z</dcterms:created>
  <dcterms:modified xsi:type="dcterms:W3CDTF">2020-08-21T09:01:47Z</dcterms:modified>
</cp:coreProperties>
</file>